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3" r:id="rId3"/>
    <p:sldId id="264" r:id="rId4"/>
    <p:sldId id="265" r:id="rId5"/>
    <p:sldId id="256" r:id="rId6"/>
    <p:sldId id="269" r:id="rId7"/>
    <p:sldId id="258" r:id="rId8"/>
    <p:sldId id="267" r:id="rId9"/>
    <p:sldId id="268" r:id="rId10"/>
    <p:sldId id="272" r:id="rId11"/>
    <p:sldId id="274" r:id="rId12"/>
    <p:sldId id="259" r:id="rId13"/>
    <p:sldId id="260" r:id="rId14"/>
    <p:sldId id="270" r:id="rId15"/>
    <p:sldId id="275" r:id="rId16"/>
    <p:sldId id="271" r:id="rId17"/>
    <p:sldId id="273" r:id="rId18"/>
    <p:sldId id="276" r:id="rId19"/>
    <p:sldId id="277" r:id="rId20"/>
    <p:sldId id="278" r:id="rId21"/>
    <p:sldId id="26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7F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p:scale>
          <a:sx n="70" d="100"/>
          <a:sy n="70" d="100"/>
        </p:scale>
        <p:origin x="715" y="10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A89927-595D-424C-9BA7-C8707CCC6AC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244900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A89927-595D-424C-9BA7-C8707CCC6AC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219437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FAA89927-595D-424C-9BA7-C8707CCC6AC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1401061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AA89927-595D-424C-9BA7-C8707CCC6ACB}" type="datetimeFigureOut">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2678296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89927-595D-424C-9BA7-C8707CCC6AC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4230702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89927-595D-424C-9BA7-C8707CCC6AC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3172792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A89927-595D-424C-9BA7-C8707CCC6AC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764201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A89927-595D-424C-9BA7-C8707CCC6AC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357338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A89927-595D-424C-9BA7-C8707CCC6AC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293831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A89927-595D-424C-9BA7-C8707CCC6ACB}" type="datetimeFigureOut">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440057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A89927-595D-424C-9BA7-C8707CCC6ACB}"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3496950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A89927-595D-424C-9BA7-C8707CCC6ACB}" type="datetimeFigureOut">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293546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A89927-595D-424C-9BA7-C8707CCC6AC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3448191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FAA89927-595D-424C-9BA7-C8707CCC6ACB}" type="datetimeFigureOut">
              <a:rPr lang="en-US" smtClean="0"/>
              <a:t>10/30/2024</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56BE62CB-1F35-435D-9930-C769530E7AB3}" type="slidenum">
              <a:rPr lang="en-US" smtClean="0"/>
              <a:t>‹#›</a:t>
            </a:fld>
            <a:endParaRPr lang="en-US"/>
          </a:p>
        </p:txBody>
      </p:sp>
    </p:spTree>
    <p:extLst>
      <p:ext uri="{BB962C8B-B14F-4D97-AF65-F5344CB8AC3E}">
        <p14:creationId xmlns:p14="http://schemas.microsoft.com/office/powerpoint/2010/main" val="361137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AA89927-595D-424C-9BA7-C8707CCC6ACB}" type="datetimeFigureOut">
              <a:rPr lang="en-US" smtClean="0"/>
              <a:t>10/30/2024</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56BE62CB-1F35-435D-9930-C769530E7AB3}" type="slidenum">
              <a:rPr lang="en-US" smtClean="0"/>
              <a:t>‹#›</a:t>
            </a:fld>
            <a:endParaRPr lang="en-US"/>
          </a:p>
        </p:txBody>
      </p:sp>
    </p:spTree>
    <p:extLst>
      <p:ext uri="{BB962C8B-B14F-4D97-AF65-F5344CB8AC3E}">
        <p14:creationId xmlns:p14="http://schemas.microsoft.com/office/powerpoint/2010/main" val="11436982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35CC-5D38-5B4F-E62C-8FC87CBFEB1A}"/>
              </a:ext>
            </a:extLst>
          </p:cNvPr>
          <p:cNvSpPr>
            <a:spLocks noGrp="1"/>
          </p:cNvSpPr>
          <p:nvPr>
            <p:ph type="ctrTitle"/>
          </p:nvPr>
        </p:nvSpPr>
        <p:spPr/>
        <p:txBody>
          <a:bodyPr>
            <a:normAutofit/>
          </a:bodyPr>
          <a:lstStyle/>
          <a:p>
            <a:r>
              <a:rPr lang="en-US" dirty="0"/>
              <a:t>General Formatting and Format Ideas For Nimbus Navigator</a:t>
            </a:r>
          </a:p>
        </p:txBody>
      </p:sp>
      <p:sp>
        <p:nvSpPr>
          <p:cNvPr id="3" name="Subtitle 2">
            <a:extLst>
              <a:ext uri="{FF2B5EF4-FFF2-40B4-BE49-F238E27FC236}">
                <a16:creationId xmlns:a16="http://schemas.microsoft.com/office/drawing/2014/main" id="{626D5F77-7C24-6C84-C213-BFFB9F9E88BE}"/>
              </a:ext>
            </a:extLst>
          </p:cNvPr>
          <p:cNvSpPr>
            <a:spLocks noGrp="1"/>
          </p:cNvSpPr>
          <p:nvPr>
            <p:ph type="subTitle" idx="1"/>
          </p:nvPr>
        </p:nvSpPr>
        <p:spPr/>
        <p:txBody>
          <a:bodyPr/>
          <a:lstStyle/>
          <a:p>
            <a:r>
              <a:rPr lang="en-US" dirty="0"/>
              <a:t>10/30/24</a:t>
            </a:r>
          </a:p>
        </p:txBody>
      </p:sp>
    </p:spTree>
    <p:extLst>
      <p:ext uri="{BB962C8B-B14F-4D97-AF65-F5344CB8AC3E}">
        <p14:creationId xmlns:p14="http://schemas.microsoft.com/office/powerpoint/2010/main" val="4290873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AF924-BC22-BF32-A0D3-A0D1B2592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BC13B-6B06-2F18-C9A8-362E24D42F9B}"/>
              </a:ext>
            </a:extLst>
          </p:cNvPr>
          <p:cNvSpPr>
            <a:spLocks noGrp="1"/>
          </p:cNvSpPr>
          <p:nvPr>
            <p:ph type="title"/>
          </p:nvPr>
        </p:nvSpPr>
        <p:spPr/>
        <p:txBody>
          <a:bodyPr/>
          <a:lstStyle/>
          <a:p>
            <a:r>
              <a:rPr lang="en-US" dirty="0"/>
              <a:t>Weather Games</a:t>
            </a:r>
          </a:p>
        </p:txBody>
      </p:sp>
    </p:spTree>
    <p:extLst>
      <p:ext uri="{BB962C8B-B14F-4D97-AF65-F5344CB8AC3E}">
        <p14:creationId xmlns:p14="http://schemas.microsoft.com/office/powerpoint/2010/main" val="208457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38D4-6D95-EE94-FC16-968CB1FDCF44}"/>
              </a:ext>
            </a:extLst>
          </p:cNvPr>
          <p:cNvSpPr>
            <a:spLocks noGrp="1"/>
          </p:cNvSpPr>
          <p:nvPr>
            <p:ph type="title"/>
          </p:nvPr>
        </p:nvSpPr>
        <p:spPr/>
        <p:txBody>
          <a:bodyPr/>
          <a:lstStyle/>
          <a:p>
            <a:r>
              <a:rPr lang="en-US" dirty="0"/>
              <a:t>Games General Outline</a:t>
            </a:r>
          </a:p>
        </p:txBody>
      </p:sp>
      <p:sp>
        <p:nvSpPr>
          <p:cNvPr id="3" name="Content Placeholder 2">
            <a:extLst>
              <a:ext uri="{FF2B5EF4-FFF2-40B4-BE49-F238E27FC236}">
                <a16:creationId xmlns:a16="http://schemas.microsoft.com/office/drawing/2014/main" id="{483EA1C4-F161-507A-3004-C680108C6911}"/>
              </a:ext>
            </a:extLst>
          </p:cNvPr>
          <p:cNvSpPr>
            <a:spLocks noGrp="1"/>
          </p:cNvSpPr>
          <p:nvPr>
            <p:ph idx="1"/>
          </p:nvPr>
        </p:nvSpPr>
        <p:spPr>
          <a:xfrm>
            <a:off x="794655" y="2570630"/>
            <a:ext cx="4386945" cy="3636511"/>
          </a:xfrm>
        </p:spPr>
        <p:txBody>
          <a:bodyPr/>
          <a:lstStyle/>
          <a:p>
            <a:r>
              <a:rPr lang="en-US" dirty="0"/>
              <a:t>   This should be pretty simple. My goal is to just put a couple of worksheets into an online game/quiz form. We should incorporate our mascot animal. and have a game slide and a check answers/submit page. </a:t>
            </a:r>
          </a:p>
        </p:txBody>
      </p:sp>
      <p:pic>
        <p:nvPicPr>
          <p:cNvPr id="4" name="Picture 3">
            <a:extLst>
              <a:ext uri="{FF2B5EF4-FFF2-40B4-BE49-F238E27FC236}">
                <a16:creationId xmlns:a16="http://schemas.microsoft.com/office/drawing/2014/main" id="{75D8D627-B934-D4D7-3AB0-066326DD6F5E}"/>
              </a:ext>
            </a:extLst>
          </p:cNvPr>
          <p:cNvPicPr>
            <a:picLocks noChangeAspect="1"/>
          </p:cNvPicPr>
          <p:nvPr/>
        </p:nvPicPr>
        <p:blipFill>
          <a:blip r:embed="rId2"/>
          <a:stretch>
            <a:fillRect/>
          </a:stretch>
        </p:blipFill>
        <p:spPr>
          <a:xfrm rot="16200000">
            <a:off x="6649387" y="1494319"/>
            <a:ext cx="4336086" cy="5769429"/>
          </a:xfrm>
          <a:prstGeom prst="rect">
            <a:avLst/>
          </a:prstGeom>
        </p:spPr>
      </p:pic>
    </p:spTree>
    <p:extLst>
      <p:ext uri="{BB962C8B-B14F-4D97-AF65-F5344CB8AC3E}">
        <p14:creationId xmlns:p14="http://schemas.microsoft.com/office/powerpoint/2010/main" val="419830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0946BC-AC18-4C40-4041-8D8F3B8DCD0F}"/>
              </a:ext>
            </a:extLst>
          </p:cNvPr>
          <p:cNvPicPr>
            <a:picLocks noChangeAspect="1"/>
          </p:cNvPicPr>
          <p:nvPr/>
        </p:nvPicPr>
        <p:blipFill>
          <a:blip r:embed="rId2"/>
          <a:stretch>
            <a:fillRect/>
          </a:stretch>
        </p:blipFill>
        <p:spPr>
          <a:xfrm>
            <a:off x="1006604" y="2009349"/>
            <a:ext cx="2988453" cy="4226763"/>
          </a:xfrm>
          <a:prstGeom prst="rect">
            <a:avLst/>
          </a:prstGeom>
        </p:spPr>
      </p:pic>
      <p:pic>
        <p:nvPicPr>
          <p:cNvPr id="3" name="Picture 2">
            <a:extLst>
              <a:ext uri="{FF2B5EF4-FFF2-40B4-BE49-F238E27FC236}">
                <a16:creationId xmlns:a16="http://schemas.microsoft.com/office/drawing/2014/main" id="{12FE81B9-35E9-CDFB-F3ED-6BC0513B9CEB}"/>
              </a:ext>
            </a:extLst>
          </p:cNvPr>
          <p:cNvPicPr>
            <a:picLocks noChangeAspect="1"/>
          </p:cNvPicPr>
          <p:nvPr/>
        </p:nvPicPr>
        <p:blipFill>
          <a:blip r:embed="rId3"/>
          <a:stretch>
            <a:fillRect/>
          </a:stretch>
        </p:blipFill>
        <p:spPr>
          <a:xfrm>
            <a:off x="4479793" y="1503439"/>
            <a:ext cx="3717152" cy="4809066"/>
          </a:xfrm>
          <a:prstGeom prst="rect">
            <a:avLst/>
          </a:prstGeom>
        </p:spPr>
      </p:pic>
      <p:pic>
        <p:nvPicPr>
          <p:cNvPr id="4" name="Picture 3">
            <a:extLst>
              <a:ext uri="{FF2B5EF4-FFF2-40B4-BE49-F238E27FC236}">
                <a16:creationId xmlns:a16="http://schemas.microsoft.com/office/drawing/2014/main" id="{51ABFFE9-1907-5CAE-7000-0BA7C931A85C}"/>
              </a:ext>
            </a:extLst>
          </p:cNvPr>
          <p:cNvPicPr>
            <a:picLocks noChangeAspect="1"/>
          </p:cNvPicPr>
          <p:nvPr/>
        </p:nvPicPr>
        <p:blipFill>
          <a:blip r:embed="rId4"/>
          <a:stretch>
            <a:fillRect/>
          </a:stretch>
        </p:blipFill>
        <p:spPr>
          <a:xfrm>
            <a:off x="8313445" y="1057527"/>
            <a:ext cx="3715269" cy="5254978"/>
          </a:xfrm>
          <a:prstGeom prst="rect">
            <a:avLst/>
          </a:prstGeom>
        </p:spPr>
      </p:pic>
      <p:sp>
        <p:nvSpPr>
          <p:cNvPr id="5" name="TextBox 4">
            <a:extLst>
              <a:ext uri="{FF2B5EF4-FFF2-40B4-BE49-F238E27FC236}">
                <a16:creationId xmlns:a16="http://schemas.microsoft.com/office/drawing/2014/main" id="{ED779A75-0016-8470-5ACA-C0400FEAB5A5}"/>
              </a:ext>
            </a:extLst>
          </p:cNvPr>
          <p:cNvSpPr txBox="1"/>
          <p:nvPr/>
        </p:nvSpPr>
        <p:spPr>
          <a:xfrm flipH="1">
            <a:off x="567587" y="337457"/>
            <a:ext cx="6714956" cy="646331"/>
          </a:xfrm>
          <a:prstGeom prst="rect">
            <a:avLst/>
          </a:prstGeom>
          <a:noFill/>
        </p:spPr>
        <p:txBody>
          <a:bodyPr wrap="square" rtlCol="0">
            <a:spAutoFit/>
          </a:bodyPr>
          <a:lstStyle/>
          <a:p>
            <a:r>
              <a:rPr lang="en-US" dirty="0"/>
              <a:t>Here are some General kids worksheets I think would be really easy to implement on our website:  </a:t>
            </a:r>
          </a:p>
        </p:txBody>
      </p:sp>
    </p:spTree>
    <p:extLst>
      <p:ext uri="{BB962C8B-B14F-4D97-AF65-F5344CB8AC3E}">
        <p14:creationId xmlns:p14="http://schemas.microsoft.com/office/powerpoint/2010/main" val="276536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38DD9A-76DC-87F9-712E-B6D3A8DBEFBD}"/>
              </a:ext>
            </a:extLst>
          </p:cNvPr>
          <p:cNvPicPr>
            <a:picLocks noChangeAspect="1"/>
          </p:cNvPicPr>
          <p:nvPr/>
        </p:nvPicPr>
        <p:blipFill>
          <a:blip r:embed="rId2"/>
          <a:stretch>
            <a:fillRect/>
          </a:stretch>
        </p:blipFill>
        <p:spPr>
          <a:xfrm>
            <a:off x="363053" y="279365"/>
            <a:ext cx="3080059" cy="4354723"/>
          </a:xfrm>
          <a:prstGeom prst="rect">
            <a:avLst/>
          </a:prstGeom>
        </p:spPr>
      </p:pic>
      <p:sp>
        <p:nvSpPr>
          <p:cNvPr id="3" name="TextBox 2">
            <a:extLst>
              <a:ext uri="{FF2B5EF4-FFF2-40B4-BE49-F238E27FC236}">
                <a16:creationId xmlns:a16="http://schemas.microsoft.com/office/drawing/2014/main" id="{33B13CF2-B3BC-70ED-DC50-8517E456F215}"/>
              </a:ext>
            </a:extLst>
          </p:cNvPr>
          <p:cNvSpPr txBox="1"/>
          <p:nvPr/>
        </p:nvSpPr>
        <p:spPr>
          <a:xfrm>
            <a:off x="338667" y="5113867"/>
            <a:ext cx="3169522" cy="369332"/>
          </a:xfrm>
          <a:prstGeom prst="rect">
            <a:avLst/>
          </a:prstGeom>
          <a:noFill/>
        </p:spPr>
        <p:txBody>
          <a:bodyPr wrap="none" rtlCol="0">
            <a:spAutoFit/>
          </a:bodyPr>
          <a:lstStyle/>
          <a:p>
            <a:r>
              <a:rPr lang="en-US" dirty="0"/>
              <a:t>Drag and drop matching items</a:t>
            </a:r>
          </a:p>
        </p:txBody>
      </p:sp>
      <p:sp>
        <p:nvSpPr>
          <p:cNvPr id="4" name="TextBox 3">
            <a:extLst>
              <a:ext uri="{FF2B5EF4-FFF2-40B4-BE49-F238E27FC236}">
                <a16:creationId xmlns:a16="http://schemas.microsoft.com/office/drawing/2014/main" id="{EF65A142-4772-E3AA-C22F-81439773989B}"/>
              </a:ext>
            </a:extLst>
          </p:cNvPr>
          <p:cNvSpPr txBox="1"/>
          <p:nvPr/>
        </p:nvSpPr>
        <p:spPr>
          <a:xfrm>
            <a:off x="4329290" y="702400"/>
            <a:ext cx="4223657" cy="1754326"/>
          </a:xfrm>
          <a:prstGeom prst="rect">
            <a:avLst/>
          </a:prstGeom>
          <a:noFill/>
        </p:spPr>
        <p:txBody>
          <a:bodyPr wrap="square" rtlCol="0">
            <a:spAutoFit/>
          </a:bodyPr>
          <a:lstStyle/>
          <a:p>
            <a:r>
              <a:rPr lang="en-US" dirty="0"/>
              <a:t>Here is another kids worksheet I think would be really easy to implement on our website:  </a:t>
            </a:r>
          </a:p>
          <a:p>
            <a:r>
              <a:rPr lang="en-US" dirty="0"/>
              <a:t>This one would need the drag and drop feature</a:t>
            </a:r>
          </a:p>
          <a:p>
            <a:endParaRPr lang="en-US" dirty="0"/>
          </a:p>
        </p:txBody>
      </p:sp>
    </p:spTree>
    <p:extLst>
      <p:ext uri="{BB962C8B-B14F-4D97-AF65-F5344CB8AC3E}">
        <p14:creationId xmlns:p14="http://schemas.microsoft.com/office/powerpoint/2010/main" val="1390440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F9C5A-A81A-7D19-320A-4F90FBAE0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4FAF1-DA6C-EF25-76E2-49382605C2DE}"/>
              </a:ext>
            </a:extLst>
          </p:cNvPr>
          <p:cNvSpPr>
            <a:spLocks noGrp="1"/>
          </p:cNvSpPr>
          <p:nvPr>
            <p:ph type="title"/>
          </p:nvPr>
        </p:nvSpPr>
        <p:spPr/>
        <p:txBody>
          <a:bodyPr/>
          <a:lstStyle/>
          <a:p>
            <a:r>
              <a:rPr lang="en-US" dirty="0"/>
              <a:t>Climate Contest</a:t>
            </a:r>
          </a:p>
        </p:txBody>
      </p:sp>
    </p:spTree>
    <p:extLst>
      <p:ext uri="{BB962C8B-B14F-4D97-AF65-F5344CB8AC3E}">
        <p14:creationId xmlns:p14="http://schemas.microsoft.com/office/powerpoint/2010/main" val="84218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DFEF-9405-10AF-D030-0FEE6D2B021B}"/>
              </a:ext>
            </a:extLst>
          </p:cNvPr>
          <p:cNvSpPr>
            <a:spLocks noGrp="1"/>
          </p:cNvSpPr>
          <p:nvPr>
            <p:ph type="title"/>
          </p:nvPr>
        </p:nvSpPr>
        <p:spPr/>
        <p:txBody>
          <a:bodyPr/>
          <a:lstStyle/>
          <a:p>
            <a:r>
              <a:rPr lang="en-US" dirty="0"/>
              <a:t>Climate Contest idea:</a:t>
            </a:r>
          </a:p>
        </p:txBody>
      </p:sp>
      <p:sp>
        <p:nvSpPr>
          <p:cNvPr id="3" name="Content Placeholder 2">
            <a:extLst>
              <a:ext uri="{FF2B5EF4-FFF2-40B4-BE49-F238E27FC236}">
                <a16:creationId xmlns:a16="http://schemas.microsoft.com/office/drawing/2014/main" id="{762EB8DC-0BB8-58A9-5F84-417AB7F671A9}"/>
              </a:ext>
            </a:extLst>
          </p:cNvPr>
          <p:cNvSpPr>
            <a:spLocks noGrp="1"/>
          </p:cNvSpPr>
          <p:nvPr>
            <p:ph idx="1"/>
          </p:nvPr>
        </p:nvSpPr>
        <p:spPr>
          <a:xfrm>
            <a:off x="818712" y="2222287"/>
            <a:ext cx="4776545" cy="3636511"/>
          </a:xfrm>
        </p:spPr>
        <p:txBody>
          <a:bodyPr/>
          <a:lstStyle/>
          <a:p>
            <a:r>
              <a:rPr lang="en-US" dirty="0"/>
              <a:t>For this I suggest we make a database of around 30 questions. They are randomized in the quiz each time you take it. We can choose whether or not to save results. For each question there will be a submit </a:t>
            </a:r>
            <a:r>
              <a:rPr lang="en-US" dirty="0" err="1"/>
              <a:t>buttion</a:t>
            </a:r>
            <a:r>
              <a:rPr lang="en-US" dirty="0"/>
              <a:t> and then at the end you should be able to scroll through all of the questions to see if you got them right or not. </a:t>
            </a:r>
          </a:p>
        </p:txBody>
      </p:sp>
      <p:pic>
        <p:nvPicPr>
          <p:cNvPr id="4" name="Picture 3">
            <a:extLst>
              <a:ext uri="{FF2B5EF4-FFF2-40B4-BE49-F238E27FC236}">
                <a16:creationId xmlns:a16="http://schemas.microsoft.com/office/drawing/2014/main" id="{ABA8BF52-347D-235A-0AFE-7132FDD6576E}"/>
              </a:ext>
            </a:extLst>
          </p:cNvPr>
          <p:cNvPicPr>
            <a:picLocks noChangeAspect="1"/>
          </p:cNvPicPr>
          <p:nvPr/>
        </p:nvPicPr>
        <p:blipFill>
          <a:blip r:embed="rId2"/>
          <a:stretch>
            <a:fillRect/>
          </a:stretch>
        </p:blipFill>
        <p:spPr>
          <a:xfrm rot="16200000">
            <a:off x="6676781" y="1273628"/>
            <a:ext cx="4581525" cy="6096000"/>
          </a:xfrm>
          <a:prstGeom prst="rect">
            <a:avLst/>
          </a:prstGeom>
        </p:spPr>
      </p:pic>
    </p:spTree>
    <p:extLst>
      <p:ext uri="{BB962C8B-B14F-4D97-AF65-F5344CB8AC3E}">
        <p14:creationId xmlns:p14="http://schemas.microsoft.com/office/powerpoint/2010/main" val="365738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BD85-FEB0-3BBE-C038-B2A66DF294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E2DD9-A5C0-E42D-4CCC-16AD7DE70FBB}"/>
              </a:ext>
            </a:extLst>
          </p:cNvPr>
          <p:cNvSpPr>
            <a:spLocks noGrp="1"/>
          </p:cNvSpPr>
          <p:nvPr>
            <p:ph type="title"/>
          </p:nvPr>
        </p:nvSpPr>
        <p:spPr/>
        <p:txBody>
          <a:bodyPr/>
          <a:lstStyle/>
          <a:p>
            <a:r>
              <a:rPr lang="en-US" dirty="0"/>
              <a:t>Weather Generator</a:t>
            </a:r>
          </a:p>
        </p:txBody>
      </p:sp>
    </p:spTree>
    <p:extLst>
      <p:ext uri="{BB962C8B-B14F-4D97-AF65-F5344CB8AC3E}">
        <p14:creationId xmlns:p14="http://schemas.microsoft.com/office/powerpoint/2010/main" val="1849224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8AEBF-7E94-9FD7-E370-1AC0EECBFC64}"/>
              </a:ext>
            </a:extLst>
          </p:cNvPr>
          <p:cNvSpPr>
            <a:spLocks noGrp="1"/>
          </p:cNvSpPr>
          <p:nvPr>
            <p:ph type="title"/>
          </p:nvPr>
        </p:nvSpPr>
        <p:spPr/>
        <p:txBody>
          <a:bodyPr/>
          <a:lstStyle/>
          <a:p>
            <a:r>
              <a:rPr lang="en-US" dirty="0"/>
              <a:t>Weather Generator</a:t>
            </a:r>
          </a:p>
        </p:txBody>
      </p:sp>
      <p:sp>
        <p:nvSpPr>
          <p:cNvPr id="3" name="Content Placeholder 2">
            <a:extLst>
              <a:ext uri="{FF2B5EF4-FFF2-40B4-BE49-F238E27FC236}">
                <a16:creationId xmlns:a16="http://schemas.microsoft.com/office/drawing/2014/main" id="{0EF93EB8-564F-19FF-AD00-D52668B69E38}"/>
              </a:ext>
            </a:extLst>
          </p:cNvPr>
          <p:cNvSpPr>
            <a:spLocks noGrp="1"/>
          </p:cNvSpPr>
          <p:nvPr>
            <p:ph idx="1"/>
          </p:nvPr>
        </p:nvSpPr>
        <p:spPr>
          <a:xfrm>
            <a:off x="644541" y="2451325"/>
            <a:ext cx="4352002" cy="3636511"/>
          </a:xfrm>
        </p:spPr>
        <p:txBody>
          <a:bodyPr/>
          <a:lstStyle/>
          <a:p>
            <a:r>
              <a:rPr lang="en-US" dirty="0"/>
              <a:t>This should be an AI based screen where you can choose the image generated, the type of weather, the time of day and other weather related affects. </a:t>
            </a:r>
          </a:p>
        </p:txBody>
      </p:sp>
      <p:pic>
        <p:nvPicPr>
          <p:cNvPr id="4" name="Picture 3">
            <a:extLst>
              <a:ext uri="{FF2B5EF4-FFF2-40B4-BE49-F238E27FC236}">
                <a16:creationId xmlns:a16="http://schemas.microsoft.com/office/drawing/2014/main" id="{4A0877E0-4B56-F28C-2904-BE2B6D957CB3}"/>
              </a:ext>
            </a:extLst>
          </p:cNvPr>
          <p:cNvPicPr>
            <a:picLocks noChangeAspect="1"/>
          </p:cNvPicPr>
          <p:nvPr/>
        </p:nvPicPr>
        <p:blipFill>
          <a:blip r:embed="rId2"/>
          <a:stretch>
            <a:fillRect/>
          </a:stretch>
        </p:blipFill>
        <p:spPr>
          <a:xfrm rot="16200000">
            <a:off x="6671172" y="1297170"/>
            <a:ext cx="4467905" cy="5944822"/>
          </a:xfrm>
          <a:prstGeom prst="rect">
            <a:avLst/>
          </a:prstGeom>
        </p:spPr>
      </p:pic>
    </p:spTree>
    <p:extLst>
      <p:ext uri="{BB962C8B-B14F-4D97-AF65-F5344CB8AC3E}">
        <p14:creationId xmlns:p14="http://schemas.microsoft.com/office/powerpoint/2010/main" val="4056895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14382-0BC7-E1C7-4A5E-C96AAF4CA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0AA55-68FD-D972-6307-C66CEB5126AA}"/>
              </a:ext>
            </a:extLst>
          </p:cNvPr>
          <p:cNvSpPr>
            <a:spLocks noGrp="1"/>
          </p:cNvSpPr>
          <p:nvPr>
            <p:ph type="title"/>
          </p:nvPr>
        </p:nvSpPr>
        <p:spPr/>
        <p:txBody>
          <a:bodyPr/>
          <a:lstStyle/>
          <a:p>
            <a:r>
              <a:rPr lang="en-US" dirty="0"/>
              <a:t>Logout</a:t>
            </a:r>
          </a:p>
        </p:txBody>
      </p:sp>
    </p:spTree>
    <p:extLst>
      <p:ext uri="{BB962C8B-B14F-4D97-AF65-F5344CB8AC3E}">
        <p14:creationId xmlns:p14="http://schemas.microsoft.com/office/powerpoint/2010/main" val="1495565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953B-818D-ECEE-477D-0FE14D3DF097}"/>
              </a:ext>
            </a:extLst>
          </p:cNvPr>
          <p:cNvSpPr>
            <a:spLocks noGrp="1"/>
          </p:cNvSpPr>
          <p:nvPr>
            <p:ph type="title"/>
          </p:nvPr>
        </p:nvSpPr>
        <p:spPr/>
        <p:txBody>
          <a:bodyPr/>
          <a:lstStyle/>
          <a:p>
            <a:r>
              <a:rPr lang="en-US" dirty="0"/>
              <a:t>Logout</a:t>
            </a:r>
          </a:p>
        </p:txBody>
      </p:sp>
      <p:sp>
        <p:nvSpPr>
          <p:cNvPr id="3" name="Content Placeholder 2">
            <a:extLst>
              <a:ext uri="{FF2B5EF4-FFF2-40B4-BE49-F238E27FC236}">
                <a16:creationId xmlns:a16="http://schemas.microsoft.com/office/drawing/2014/main" id="{F58FF33D-8EE4-B81B-81B9-4B75DF53E8C8}"/>
              </a:ext>
            </a:extLst>
          </p:cNvPr>
          <p:cNvSpPr>
            <a:spLocks noGrp="1"/>
          </p:cNvSpPr>
          <p:nvPr>
            <p:ph idx="1"/>
          </p:nvPr>
        </p:nvSpPr>
        <p:spPr>
          <a:xfrm>
            <a:off x="818712" y="2222287"/>
            <a:ext cx="4972488" cy="3636511"/>
          </a:xfrm>
        </p:spPr>
        <p:txBody>
          <a:bodyPr/>
          <a:lstStyle/>
          <a:p>
            <a:r>
              <a:rPr lang="en-US" dirty="0"/>
              <a:t>We Want to make logout simple. Just an image of our character, a phrase saying you have been logged out, and a button back to our main login page.</a:t>
            </a:r>
          </a:p>
        </p:txBody>
      </p:sp>
      <p:pic>
        <p:nvPicPr>
          <p:cNvPr id="4" name="Picture 3">
            <a:extLst>
              <a:ext uri="{FF2B5EF4-FFF2-40B4-BE49-F238E27FC236}">
                <a16:creationId xmlns:a16="http://schemas.microsoft.com/office/drawing/2014/main" id="{77E3CCEC-4811-DB9D-FE60-70FF3479D42C}"/>
              </a:ext>
            </a:extLst>
          </p:cNvPr>
          <p:cNvPicPr>
            <a:picLocks noChangeAspect="1"/>
          </p:cNvPicPr>
          <p:nvPr/>
        </p:nvPicPr>
        <p:blipFill>
          <a:blip r:embed="rId2"/>
          <a:stretch>
            <a:fillRect/>
          </a:stretch>
        </p:blipFill>
        <p:spPr>
          <a:xfrm rot="16200000">
            <a:off x="6700838" y="1230085"/>
            <a:ext cx="4581525" cy="6096000"/>
          </a:xfrm>
          <a:prstGeom prst="rect">
            <a:avLst/>
          </a:prstGeom>
        </p:spPr>
      </p:pic>
    </p:spTree>
    <p:extLst>
      <p:ext uri="{BB962C8B-B14F-4D97-AF65-F5344CB8AC3E}">
        <p14:creationId xmlns:p14="http://schemas.microsoft.com/office/powerpoint/2010/main" val="403503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39A3-1796-FB89-01AD-13EE54A33B9B}"/>
              </a:ext>
            </a:extLst>
          </p:cNvPr>
          <p:cNvSpPr>
            <a:spLocks noGrp="1"/>
          </p:cNvSpPr>
          <p:nvPr>
            <p:ph type="title"/>
          </p:nvPr>
        </p:nvSpPr>
        <p:spPr/>
        <p:txBody>
          <a:bodyPr/>
          <a:lstStyle/>
          <a:p>
            <a:r>
              <a:rPr lang="en-US" dirty="0"/>
              <a:t>General Overlay</a:t>
            </a:r>
          </a:p>
        </p:txBody>
      </p:sp>
      <p:sp>
        <p:nvSpPr>
          <p:cNvPr id="3" name="Content Placeholder 2">
            <a:extLst>
              <a:ext uri="{FF2B5EF4-FFF2-40B4-BE49-F238E27FC236}">
                <a16:creationId xmlns:a16="http://schemas.microsoft.com/office/drawing/2014/main" id="{42D3A159-D11C-E5FA-C0EB-B373F2C21E28}"/>
              </a:ext>
            </a:extLst>
          </p:cNvPr>
          <p:cNvSpPr>
            <a:spLocks noGrp="1"/>
          </p:cNvSpPr>
          <p:nvPr>
            <p:ph idx="1"/>
          </p:nvPr>
        </p:nvSpPr>
        <p:spPr/>
        <p:txBody>
          <a:bodyPr/>
          <a:lstStyle/>
          <a:p>
            <a:r>
              <a:rPr lang="en-US" dirty="0"/>
              <a:t>Proposal to create 4 General tabs: </a:t>
            </a:r>
          </a:p>
          <a:p>
            <a:pPr lvl="1"/>
            <a:r>
              <a:rPr lang="en-US" dirty="0"/>
              <a:t>Weather Generator</a:t>
            </a:r>
          </a:p>
          <a:p>
            <a:pPr lvl="1"/>
            <a:r>
              <a:rPr lang="en-US" dirty="0"/>
              <a:t>Weather App/ Weather info Containing:</a:t>
            </a:r>
          </a:p>
          <a:p>
            <a:pPr lvl="2"/>
            <a:r>
              <a:rPr lang="en-US" dirty="0"/>
              <a:t>7 Day Weather Forecast</a:t>
            </a:r>
          </a:p>
          <a:p>
            <a:pPr lvl="2"/>
            <a:r>
              <a:rPr lang="en-US" dirty="0"/>
              <a:t>General Daily weather Info</a:t>
            </a:r>
          </a:p>
          <a:p>
            <a:pPr lvl="1"/>
            <a:r>
              <a:rPr lang="en-US" dirty="0"/>
              <a:t>Climate Contest: Weather </a:t>
            </a:r>
            <a:r>
              <a:rPr lang="en-US" dirty="0" err="1"/>
              <a:t>Questionare</a:t>
            </a:r>
            <a:r>
              <a:rPr lang="en-US" dirty="0"/>
              <a:t>/ Trivia</a:t>
            </a:r>
          </a:p>
          <a:p>
            <a:pPr lvl="1"/>
            <a:r>
              <a:rPr lang="en-US" dirty="0"/>
              <a:t>Weather Games Containing:</a:t>
            </a:r>
          </a:p>
          <a:p>
            <a:pPr lvl="2"/>
            <a:r>
              <a:rPr lang="en-US" dirty="0"/>
              <a:t>One Drag and Drop Weather Game</a:t>
            </a:r>
          </a:p>
          <a:p>
            <a:pPr lvl="2"/>
            <a:r>
              <a:rPr lang="en-US" dirty="0"/>
              <a:t>One writing weather game</a:t>
            </a:r>
          </a:p>
          <a:p>
            <a:pPr lvl="2"/>
            <a:r>
              <a:rPr lang="en-US" dirty="0"/>
              <a:t>One Clicking weather Game</a:t>
            </a:r>
          </a:p>
        </p:txBody>
      </p:sp>
    </p:spTree>
    <p:extLst>
      <p:ext uri="{BB962C8B-B14F-4D97-AF65-F5344CB8AC3E}">
        <p14:creationId xmlns:p14="http://schemas.microsoft.com/office/powerpoint/2010/main" val="59405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C174-6597-6EE8-8F0A-4B6E263BAA9F}"/>
              </a:ext>
            </a:extLst>
          </p:cNvPr>
          <p:cNvSpPr>
            <a:spLocks noGrp="1"/>
          </p:cNvSpPr>
          <p:nvPr>
            <p:ph type="title"/>
          </p:nvPr>
        </p:nvSpPr>
        <p:spPr/>
        <p:txBody>
          <a:bodyPr/>
          <a:lstStyle/>
          <a:p>
            <a:r>
              <a:rPr lang="en-US" dirty="0"/>
              <a:t>Other Things to think about</a:t>
            </a:r>
          </a:p>
        </p:txBody>
      </p:sp>
      <p:sp>
        <p:nvSpPr>
          <p:cNvPr id="3" name="Content Placeholder 2">
            <a:extLst>
              <a:ext uri="{FF2B5EF4-FFF2-40B4-BE49-F238E27FC236}">
                <a16:creationId xmlns:a16="http://schemas.microsoft.com/office/drawing/2014/main" id="{4CD05D9D-827B-123E-88C9-2FF8B919DFEA}"/>
              </a:ext>
            </a:extLst>
          </p:cNvPr>
          <p:cNvSpPr>
            <a:spLocks noGrp="1"/>
          </p:cNvSpPr>
          <p:nvPr>
            <p:ph idx="1"/>
          </p:nvPr>
        </p:nvSpPr>
        <p:spPr/>
        <p:txBody>
          <a:bodyPr/>
          <a:lstStyle/>
          <a:p>
            <a:r>
              <a:rPr lang="en-US" dirty="0"/>
              <a:t>We need to think about color schemes, how we can split this up, what specific data we want on each slide</a:t>
            </a:r>
            <a:r>
              <a:rPr lang="en-US"/>
              <a:t>, etc. </a:t>
            </a:r>
          </a:p>
        </p:txBody>
      </p:sp>
    </p:spTree>
    <p:extLst>
      <p:ext uri="{BB962C8B-B14F-4D97-AF65-F5344CB8AC3E}">
        <p14:creationId xmlns:p14="http://schemas.microsoft.com/office/powerpoint/2010/main" val="3910711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F3C9A7-FADA-439B-73D2-3C50490AF467}"/>
              </a:ext>
            </a:extLst>
          </p:cNvPr>
          <p:cNvSpPr txBox="1"/>
          <p:nvPr/>
        </p:nvSpPr>
        <p:spPr>
          <a:xfrm>
            <a:off x="431800" y="2579914"/>
            <a:ext cx="4973990" cy="646331"/>
          </a:xfrm>
          <a:prstGeom prst="rect">
            <a:avLst/>
          </a:prstGeom>
          <a:noFill/>
        </p:spPr>
        <p:txBody>
          <a:bodyPr wrap="none" rtlCol="0">
            <a:spAutoFit/>
          </a:bodyPr>
          <a:lstStyle/>
          <a:p>
            <a:r>
              <a:rPr lang="en-US" dirty="0"/>
              <a:t>One Page For Weather Generator, For AI images: </a:t>
            </a:r>
          </a:p>
          <a:p>
            <a:r>
              <a:rPr lang="en-US" dirty="0"/>
              <a:t>Box for submit, Add different weather types, </a:t>
            </a:r>
          </a:p>
        </p:txBody>
      </p:sp>
    </p:spTree>
    <p:extLst>
      <p:ext uri="{BB962C8B-B14F-4D97-AF65-F5344CB8AC3E}">
        <p14:creationId xmlns:p14="http://schemas.microsoft.com/office/powerpoint/2010/main" val="4249998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18961-B835-40E8-2D9D-4A5FA195A599}"/>
              </a:ext>
            </a:extLst>
          </p:cNvPr>
          <p:cNvSpPr>
            <a:spLocks noGrp="1"/>
          </p:cNvSpPr>
          <p:nvPr>
            <p:ph type="title"/>
          </p:nvPr>
        </p:nvSpPr>
        <p:spPr/>
        <p:txBody>
          <a:bodyPr/>
          <a:lstStyle/>
          <a:p>
            <a:r>
              <a:rPr lang="en-US" dirty="0"/>
              <a:t>Login Page</a:t>
            </a:r>
          </a:p>
        </p:txBody>
      </p:sp>
    </p:spTree>
    <p:extLst>
      <p:ext uri="{BB962C8B-B14F-4D97-AF65-F5344CB8AC3E}">
        <p14:creationId xmlns:p14="http://schemas.microsoft.com/office/powerpoint/2010/main" val="2251681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CE073-842E-2CED-0A64-BCD00782F929}"/>
              </a:ext>
            </a:extLst>
          </p:cNvPr>
          <p:cNvPicPr>
            <a:picLocks noChangeAspect="1"/>
          </p:cNvPicPr>
          <p:nvPr/>
        </p:nvPicPr>
        <p:blipFill>
          <a:blip r:embed="rId2"/>
          <a:stretch>
            <a:fillRect/>
          </a:stretch>
        </p:blipFill>
        <p:spPr>
          <a:xfrm>
            <a:off x="603028" y="953809"/>
            <a:ext cx="10985944" cy="4950381"/>
          </a:xfrm>
          <a:prstGeom prst="rect">
            <a:avLst/>
          </a:prstGeom>
        </p:spPr>
      </p:pic>
      <p:sp>
        <p:nvSpPr>
          <p:cNvPr id="3" name="TextBox 2">
            <a:extLst>
              <a:ext uri="{FF2B5EF4-FFF2-40B4-BE49-F238E27FC236}">
                <a16:creationId xmlns:a16="http://schemas.microsoft.com/office/drawing/2014/main" id="{A80C8E6E-7A60-DB43-AC47-08C23A50AF0A}"/>
              </a:ext>
            </a:extLst>
          </p:cNvPr>
          <p:cNvSpPr txBox="1"/>
          <p:nvPr/>
        </p:nvSpPr>
        <p:spPr>
          <a:xfrm>
            <a:off x="729343" y="953809"/>
            <a:ext cx="2568332" cy="369332"/>
          </a:xfrm>
          <a:prstGeom prst="rect">
            <a:avLst/>
          </a:prstGeom>
          <a:noFill/>
        </p:spPr>
        <p:txBody>
          <a:bodyPr wrap="none" rtlCol="0">
            <a:spAutoFit/>
          </a:bodyPr>
          <a:lstStyle/>
          <a:p>
            <a:r>
              <a:rPr lang="en-US" dirty="0"/>
              <a:t>General Login Ideas: </a:t>
            </a:r>
          </a:p>
        </p:txBody>
      </p:sp>
    </p:spTree>
    <p:extLst>
      <p:ext uri="{BB962C8B-B14F-4D97-AF65-F5344CB8AC3E}">
        <p14:creationId xmlns:p14="http://schemas.microsoft.com/office/powerpoint/2010/main" val="294589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FEE5A5-E899-C506-044A-E38832BCED6F}"/>
              </a:ext>
            </a:extLst>
          </p:cNvPr>
          <p:cNvSpPr/>
          <p:nvPr/>
        </p:nvSpPr>
        <p:spPr>
          <a:xfrm>
            <a:off x="0" y="0"/>
            <a:ext cx="12192000" cy="6858000"/>
          </a:xfrm>
          <a:prstGeom prst="rect">
            <a:avLst/>
          </a:prstGeom>
          <a:solidFill>
            <a:srgbClr val="117F8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4F2119A-9827-EDAF-C4F9-F350412F4092}"/>
              </a:ext>
            </a:extLst>
          </p:cNvPr>
          <p:cNvSpPr/>
          <p:nvPr/>
        </p:nvSpPr>
        <p:spPr>
          <a:xfrm>
            <a:off x="3899115" y="1435710"/>
            <a:ext cx="4149969" cy="4193931"/>
          </a:xfrm>
          <a:prstGeom prst="rect">
            <a:avLst/>
          </a:prstGeom>
          <a:solidFill>
            <a:schemeClr val="bg1">
              <a:alpha val="38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B53245B8-D174-40F2-553A-CB80393CF41B}"/>
              </a:ext>
            </a:extLst>
          </p:cNvPr>
          <p:cNvSpPr/>
          <p:nvPr/>
        </p:nvSpPr>
        <p:spPr>
          <a:xfrm>
            <a:off x="4739055" y="3695871"/>
            <a:ext cx="2414628" cy="45903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F48A0FA-8D8C-3171-9124-322E1189AE94}"/>
              </a:ext>
            </a:extLst>
          </p:cNvPr>
          <p:cNvSpPr/>
          <p:nvPr/>
        </p:nvSpPr>
        <p:spPr>
          <a:xfrm>
            <a:off x="4739055" y="2969967"/>
            <a:ext cx="2414628" cy="45903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2998124-934D-CE53-2276-EEF7F085AD30}"/>
              </a:ext>
            </a:extLst>
          </p:cNvPr>
          <p:cNvSpPr>
            <a:spLocks noGrp="1"/>
          </p:cNvSpPr>
          <p:nvPr>
            <p:ph type="ctrTitle"/>
          </p:nvPr>
        </p:nvSpPr>
        <p:spPr>
          <a:xfrm>
            <a:off x="4492868" y="2180492"/>
            <a:ext cx="2872154" cy="617292"/>
          </a:xfrm>
        </p:spPr>
        <p:txBody>
          <a:bodyPr>
            <a:normAutofit fontScale="90000"/>
          </a:bodyPr>
          <a:lstStyle/>
          <a:p>
            <a:r>
              <a:rPr lang="en-US" sz="4000" dirty="0">
                <a:solidFill>
                  <a:schemeClr val="bg1"/>
                </a:solidFill>
              </a:rPr>
              <a:t>USER LOGIN</a:t>
            </a:r>
          </a:p>
        </p:txBody>
      </p:sp>
      <p:sp>
        <p:nvSpPr>
          <p:cNvPr id="3" name="Subtitle 2">
            <a:extLst>
              <a:ext uri="{FF2B5EF4-FFF2-40B4-BE49-F238E27FC236}">
                <a16:creationId xmlns:a16="http://schemas.microsoft.com/office/drawing/2014/main" id="{FEFCCFF6-2AD7-696B-9DE4-17D4DDF2D319}"/>
              </a:ext>
            </a:extLst>
          </p:cNvPr>
          <p:cNvSpPr>
            <a:spLocks noGrp="1"/>
          </p:cNvSpPr>
          <p:nvPr>
            <p:ph type="subTitle" idx="1"/>
          </p:nvPr>
        </p:nvSpPr>
        <p:spPr>
          <a:xfrm>
            <a:off x="5795211" y="3007639"/>
            <a:ext cx="1276979" cy="404324"/>
          </a:xfrm>
        </p:spPr>
        <p:txBody>
          <a:bodyPr>
            <a:normAutofit fontScale="92500"/>
          </a:bodyPr>
          <a:lstStyle/>
          <a:p>
            <a:r>
              <a:rPr lang="en-US" dirty="0">
                <a:solidFill>
                  <a:schemeClr val="tx1">
                    <a:lumMod val="75000"/>
                    <a:lumOff val="25000"/>
                  </a:schemeClr>
                </a:solidFill>
              </a:rPr>
              <a:t>Username</a:t>
            </a:r>
          </a:p>
        </p:txBody>
      </p:sp>
      <p:sp>
        <p:nvSpPr>
          <p:cNvPr id="4" name="Subtitle 2">
            <a:extLst>
              <a:ext uri="{FF2B5EF4-FFF2-40B4-BE49-F238E27FC236}">
                <a16:creationId xmlns:a16="http://schemas.microsoft.com/office/drawing/2014/main" id="{303F5C0B-3AF0-C2CA-D33C-6A848A44344D}"/>
              </a:ext>
            </a:extLst>
          </p:cNvPr>
          <p:cNvSpPr txBox="1">
            <a:spLocks/>
          </p:cNvSpPr>
          <p:nvPr/>
        </p:nvSpPr>
        <p:spPr>
          <a:xfrm>
            <a:off x="5621877" y="3778588"/>
            <a:ext cx="1623646" cy="4043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700" dirty="0">
                <a:solidFill>
                  <a:schemeClr val="tx1">
                    <a:lumMod val="75000"/>
                    <a:lumOff val="25000"/>
                  </a:schemeClr>
                </a:solidFill>
              </a:rPr>
              <a:t>Password</a:t>
            </a:r>
          </a:p>
        </p:txBody>
      </p:sp>
      <p:pic>
        <p:nvPicPr>
          <p:cNvPr id="11" name="Picture 10">
            <a:extLst>
              <a:ext uri="{FF2B5EF4-FFF2-40B4-BE49-F238E27FC236}">
                <a16:creationId xmlns:a16="http://schemas.microsoft.com/office/drawing/2014/main" id="{9A8BDEAB-A78A-C450-65F1-8914F0A78BEF}"/>
              </a:ext>
            </a:extLst>
          </p:cNvPr>
          <p:cNvPicPr>
            <a:picLocks noChangeAspect="1"/>
          </p:cNvPicPr>
          <p:nvPr/>
        </p:nvPicPr>
        <p:blipFill>
          <a:blip r:embed="rId2"/>
          <a:stretch>
            <a:fillRect/>
          </a:stretch>
        </p:blipFill>
        <p:spPr>
          <a:xfrm flipH="1">
            <a:off x="4344522" y="4234049"/>
            <a:ext cx="295271" cy="295271"/>
          </a:xfrm>
          <a:prstGeom prst="rect">
            <a:avLst/>
          </a:prstGeom>
        </p:spPr>
      </p:pic>
      <p:pic>
        <p:nvPicPr>
          <p:cNvPr id="12" name="Picture 11">
            <a:extLst>
              <a:ext uri="{FF2B5EF4-FFF2-40B4-BE49-F238E27FC236}">
                <a16:creationId xmlns:a16="http://schemas.microsoft.com/office/drawing/2014/main" id="{8F5EBA2A-5B35-06F9-C622-854027C17D9C}"/>
              </a:ext>
            </a:extLst>
          </p:cNvPr>
          <p:cNvPicPr>
            <a:picLocks noChangeAspect="1"/>
          </p:cNvPicPr>
          <p:nvPr/>
        </p:nvPicPr>
        <p:blipFill>
          <a:blip r:embed="rId3"/>
          <a:stretch>
            <a:fillRect/>
          </a:stretch>
        </p:blipFill>
        <p:spPr>
          <a:xfrm flipH="1">
            <a:off x="4308339" y="3816237"/>
            <a:ext cx="338667" cy="338667"/>
          </a:xfrm>
          <a:prstGeom prst="rect">
            <a:avLst/>
          </a:prstGeom>
        </p:spPr>
      </p:pic>
      <p:pic>
        <p:nvPicPr>
          <p:cNvPr id="13" name="Picture 12">
            <a:extLst>
              <a:ext uri="{FF2B5EF4-FFF2-40B4-BE49-F238E27FC236}">
                <a16:creationId xmlns:a16="http://schemas.microsoft.com/office/drawing/2014/main" id="{9C2617B2-94BE-B52D-C8E6-1437A796139C}"/>
              </a:ext>
            </a:extLst>
          </p:cNvPr>
          <p:cNvPicPr>
            <a:picLocks noChangeAspect="1"/>
          </p:cNvPicPr>
          <p:nvPr/>
        </p:nvPicPr>
        <p:blipFill>
          <a:blip r:embed="rId4"/>
          <a:stretch>
            <a:fillRect/>
          </a:stretch>
        </p:blipFill>
        <p:spPr>
          <a:xfrm>
            <a:off x="4344522" y="3084055"/>
            <a:ext cx="222956" cy="222955"/>
          </a:xfrm>
          <a:prstGeom prst="rect">
            <a:avLst/>
          </a:prstGeom>
        </p:spPr>
      </p:pic>
    </p:spTree>
    <p:extLst>
      <p:ext uri="{BB962C8B-B14F-4D97-AF65-F5344CB8AC3E}">
        <p14:creationId xmlns:p14="http://schemas.microsoft.com/office/powerpoint/2010/main" val="3169336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3E11-86CF-D6BD-694E-3ED9601EB800}"/>
              </a:ext>
            </a:extLst>
          </p:cNvPr>
          <p:cNvSpPr>
            <a:spLocks noGrp="1"/>
          </p:cNvSpPr>
          <p:nvPr>
            <p:ph type="title"/>
          </p:nvPr>
        </p:nvSpPr>
        <p:spPr/>
        <p:txBody>
          <a:bodyPr/>
          <a:lstStyle/>
          <a:p>
            <a:r>
              <a:rPr lang="en-US" dirty="0"/>
              <a:t>Weather Info Pages</a:t>
            </a:r>
          </a:p>
        </p:txBody>
      </p:sp>
    </p:spTree>
    <p:extLst>
      <p:ext uri="{BB962C8B-B14F-4D97-AF65-F5344CB8AC3E}">
        <p14:creationId xmlns:p14="http://schemas.microsoft.com/office/powerpoint/2010/main" val="72457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11C2F-EFEB-451F-A5E6-71142336ABB6}"/>
              </a:ext>
            </a:extLst>
          </p:cNvPr>
          <p:cNvPicPr>
            <a:picLocks noChangeAspect="1"/>
          </p:cNvPicPr>
          <p:nvPr/>
        </p:nvPicPr>
        <p:blipFill>
          <a:blip r:embed="rId2"/>
          <a:stretch>
            <a:fillRect/>
          </a:stretch>
        </p:blipFill>
        <p:spPr>
          <a:xfrm>
            <a:off x="4050048" y="4055128"/>
            <a:ext cx="4652687" cy="2579915"/>
          </a:xfrm>
          <a:prstGeom prst="rect">
            <a:avLst/>
          </a:prstGeom>
        </p:spPr>
      </p:pic>
      <p:pic>
        <p:nvPicPr>
          <p:cNvPr id="5" name="Picture 4">
            <a:extLst>
              <a:ext uri="{FF2B5EF4-FFF2-40B4-BE49-F238E27FC236}">
                <a16:creationId xmlns:a16="http://schemas.microsoft.com/office/drawing/2014/main" id="{AA1398E7-5F21-15D8-F6E0-0B6CC10B88FE}"/>
              </a:ext>
            </a:extLst>
          </p:cNvPr>
          <p:cNvPicPr>
            <a:picLocks noChangeAspect="1"/>
          </p:cNvPicPr>
          <p:nvPr/>
        </p:nvPicPr>
        <p:blipFill>
          <a:blip r:embed="rId3"/>
          <a:stretch>
            <a:fillRect/>
          </a:stretch>
        </p:blipFill>
        <p:spPr>
          <a:xfrm>
            <a:off x="8962518" y="4132134"/>
            <a:ext cx="3229482" cy="2425902"/>
          </a:xfrm>
          <a:prstGeom prst="rect">
            <a:avLst/>
          </a:prstGeom>
        </p:spPr>
      </p:pic>
      <p:pic>
        <p:nvPicPr>
          <p:cNvPr id="6" name="Picture 5">
            <a:extLst>
              <a:ext uri="{FF2B5EF4-FFF2-40B4-BE49-F238E27FC236}">
                <a16:creationId xmlns:a16="http://schemas.microsoft.com/office/drawing/2014/main" id="{83ED26FA-E117-AAC4-FE74-96AB66FB164C}"/>
              </a:ext>
            </a:extLst>
          </p:cNvPr>
          <p:cNvPicPr>
            <a:picLocks noChangeAspect="1"/>
          </p:cNvPicPr>
          <p:nvPr/>
        </p:nvPicPr>
        <p:blipFill>
          <a:blip r:embed="rId4"/>
          <a:stretch>
            <a:fillRect/>
          </a:stretch>
        </p:blipFill>
        <p:spPr>
          <a:xfrm>
            <a:off x="5239414" y="2024744"/>
            <a:ext cx="2489466" cy="1867099"/>
          </a:xfrm>
          <a:prstGeom prst="rect">
            <a:avLst/>
          </a:prstGeom>
        </p:spPr>
      </p:pic>
      <p:pic>
        <p:nvPicPr>
          <p:cNvPr id="7" name="Picture 6">
            <a:extLst>
              <a:ext uri="{FF2B5EF4-FFF2-40B4-BE49-F238E27FC236}">
                <a16:creationId xmlns:a16="http://schemas.microsoft.com/office/drawing/2014/main" id="{C6322AD3-775A-F4CD-0AC1-6E09A58DAC93}"/>
              </a:ext>
            </a:extLst>
          </p:cNvPr>
          <p:cNvPicPr>
            <a:picLocks noChangeAspect="1"/>
          </p:cNvPicPr>
          <p:nvPr/>
        </p:nvPicPr>
        <p:blipFill>
          <a:blip r:embed="rId5"/>
          <a:stretch>
            <a:fillRect/>
          </a:stretch>
        </p:blipFill>
        <p:spPr>
          <a:xfrm>
            <a:off x="155785" y="4188788"/>
            <a:ext cx="3439886" cy="2579915"/>
          </a:xfrm>
          <a:prstGeom prst="rect">
            <a:avLst/>
          </a:prstGeom>
        </p:spPr>
      </p:pic>
      <p:sp>
        <p:nvSpPr>
          <p:cNvPr id="8" name="TextBox 7">
            <a:extLst>
              <a:ext uri="{FF2B5EF4-FFF2-40B4-BE49-F238E27FC236}">
                <a16:creationId xmlns:a16="http://schemas.microsoft.com/office/drawing/2014/main" id="{952165FE-6A36-FE25-3DD0-90C434A31BB0}"/>
              </a:ext>
            </a:extLst>
          </p:cNvPr>
          <p:cNvSpPr txBox="1"/>
          <p:nvPr/>
        </p:nvSpPr>
        <p:spPr>
          <a:xfrm>
            <a:off x="293914" y="435429"/>
            <a:ext cx="7935686" cy="1200329"/>
          </a:xfrm>
          <a:prstGeom prst="rect">
            <a:avLst/>
          </a:prstGeom>
          <a:noFill/>
        </p:spPr>
        <p:txBody>
          <a:bodyPr wrap="square" rtlCol="0">
            <a:spAutoFit/>
          </a:bodyPr>
          <a:lstStyle/>
          <a:p>
            <a:r>
              <a:rPr lang="en-US" sz="3600" dirty="0"/>
              <a:t>Here Are Some General Weather Page ideas</a:t>
            </a:r>
          </a:p>
        </p:txBody>
      </p:sp>
    </p:spTree>
    <p:extLst>
      <p:ext uri="{BB962C8B-B14F-4D97-AF65-F5344CB8AC3E}">
        <p14:creationId xmlns:p14="http://schemas.microsoft.com/office/powerpoint/2010/main" val="39459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6965-24B4-77F4-0D22-ABD168E95F21}"/>
              </a:ext>
            </a:extLst>
          </p:cNvPr>
          <p:cNvSpPr>
            <a:spLocks noGrp="1"/>
          </p:cNvSpPr>
          <p:nvPr>
            <p:ph type="title"/>
          </p:nvPr>
        </p:nvSpPr>
        <p:spPr/>
        <p:txBody>
          <a:bodyPr/>
          <a:lstStyle/>
          <a:p>
            <a:r>
              <a:rPr lang="en-US" dirty="0"/>
              <a:t>Weather Info Pages</a:t>
            </a:r>
          </a:p>
        </p:txBody>
      </p:sp>
      <p:pic>
        <p:nvPicPr>
          <p:cNvPr id="4" name="Picture 3">
            <a:extLst>
              <a:ext uri="{FF2B5EF4-FFF2-40B4-BE49-F238E27FC236}">
                <a16:creationId xmlns:a16="http://schemas.microsoft.com/office/drawing/2014/main" id="{724FCA77-ADDC-EE15-CAE8-3928CD575CE3}"/>
              </a:ext>
            </a:extLst>
          </p:cNvPr>
          <p:cNvPicPr>
            <a:picLocks noChangeAspect="1"/>
          </p:cNvPicPr>
          <p:nvPr/>
        </p:nvPicPr>
        <p:blipFill>
          <a:blip r:embed="rId2"/>
          <a:stretch>
            <a:fillRect/>
          </a:stretch>
        </p:blipFill>
        <p:spPr>
          <a:xfrm rot="16200000">
            <a:off x="6651886" y="1249507"/>
            <a:ext cx="4548802" cy="6052460"/>
          </a:xfrm>
          <a:prstGeom prst="rect">
            <a:avLst/>
          </a:prstGeom>
        </p:spPr>
      </p:pic>
      <p:sp>
        <p:nvSpPr>
          <p:cNvPr id="7" name="TextBox 6">
            <a:extLst>
              <a:ext uri="{FF2B5EF4-FFF2-40B4-BE49-F238E27FC236}">
                <a16:creationId xmlns:a16="http://schemas.microsoft.com/office/drawing/2014/main" id="{03794C52-2B2A-4413-F5A6-C195C0233BDA}"/>
              </a:ext>
            </a:extLst>
          </p:cNvPr>
          <p:cNvSpPr txBox="1"/>
          <p:nvPr/>
        </p:nvSpPr>
        <p:spPr>
          <a:xfrm>
            <a:off x="108857" y="2142850"/>
            <a:ext cx="5497286" cy="4801314"/>
          </a:xfrm>
          <a:prstGeom prst="rect">
            <a:avLst/>
          </a:prstGeom>
          <a:noFill/>
        </p:spPr>
        <p:txBody>
          <a:bodyPr wrap="square" rtlCol="0">
            <a:spAutoFit/>
          </a:bodyPr>
          <a:lstStyle/>
          <a:p>
            <a:r>
              <a:rPr lang="en-US" dirty="0"/>
              <a:t>I think that we should have our cartoon image on one side of this page. </a:t>
            </a:r>
          </a:p>
          <a:p>
            <a:endParaRPr lang="en-US" dirty="0"/>
          </a:p>
          <a:p>
            <a:r>
              <a:rPr lang="en-US" dirty="0"/>
              <a:t>The other side should be for weather info sorted into a bunch of different cards. </a:t>
            </a:r>
          </a:p>
          <a:p>
            <a:endParaRPr lang="en-US" dirty="0"/>
          </a:p>
          <a:p>
            <a:r>
              <a:rPr lang="en-US" dirty="0"/>
              <a:t>We will need general weather icons for sunny, cloudy, partly cloudy, etc. May be cool to implement our animal into these.</a:t>
            </a:r>
          </a:p>
          <a:p>
            <a:endParaRPr lang="en-US" dirty="0"/>
          </a:p>
          <a:p>
            <a:r>
              <a:rPr lang="en-US" dirty="0"/>
              <a:t>(Possible discussion of only choosing like 1 main animal, would make this much easier… my vote capybara) </a:t>
            </a:r>
          </a:p>
          <a:p>
            <a:r>
              <a:rPr lang="en-US" dirty="0"/>
              <a:t>(we could still have an animal generated in the weather generator just one main one for the app. Before kids use the weather generator our main animal will be sitting there. </a:t>
            </a:r>
          </a:p>
        </p:txBody>
      </p:sp>
    </p:spTree>
    <p:extLst>
      <p:ext uri="{BB962C8B-B14F-4D97-AF65-F5344CB8AC3E}">
        <p14:creationId xmlns:p14="http://schemas.microsoft.com/office/powerpoint/2010/main" val="191264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9F30F-9751-B5A0-6743-2CD7A4501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A1D80-F42D-7F67-9F6D-5748A3FED196}"/>
              </a:ext>
            </a:extLst>
          </p:cNvPr>
          <p:cNvSpPr>
            <a:spLocks noGrp="1"/>
          </p:cNvSpPr>
          <p:nvPr>
            <p:ph type="title"/>
          </p:nvPr>
        </p:nvSpPr>
        <p:spPr/>
        <p:txBody>
          <a:bodyPr/>
          <a:lstStyle/>
          <a:p>
            <a:r>
              <a:rPr lang="en-US" dirty="0"/>
              <a:t>Weather Info Pages: Seven day forecast</a:t>
            </a:r>
          </a:p>
        </p:txBody>
      </p:sp>
      <p:pic>
        <p:nvPicPr>
          <p:cNvPr id="3" name="Picture 2">
            <a:extLst>
              <a:ext uri="{FF2B5EF4-FFF2-40B4-BE49-F238E27FC236}">
                <a16:creationId xmlns:a16="http://schemas.microsoft.com/office/drawing/2014/main" id="{8D0E3E53-9B97-8F85-0B43-94D3649F26DF}"/>
              </a:ext>
            </a:extLst>
          </p:cNvPr>
          <p:cNvPicPr>
            <a:picLocks noChangeAspect="1"/>
          </p:cNvPicPr>
          <p:nvPr/>
        </p:nvPicPr>
        <p:blipFill>
          <a:blip r:embed="rId2"/>
          <a:stretch>
            <a:fillRect/>
          </a:stretch>
        </p:blipFill>
        <p:spPr>
          <a:xfrm rot="16200000">
            <a:off x="6428695" y="1262744"/>
            <a:ext cx="4581525" cy="6096000"/>
          </a:xfrm>
          <a:prstGeom prst="rect">
            <a:avLst/>
          </a:prstGeom>
        </p:spPr>
      </p:pic>
      <p:sp>
        <p:nvSpPr>
          <p:cNvPr id="5" name="TextBox 4">
            <a:extLst>
              <a:ext uri="{FF2B5EF4-FFF2-40B4-BE49-F238E27FC236}">
                <a16:creationId xmlns:a16="http://schemas.microsoft.com/office/drawing/2014/main" id="{5D1AA9BE-62C1-517F-D131-F0D75F7E46E3}"/>
              </a:ext>
            </a:extLst>
          </p:cNvPr>
          <p:cNvSpPr txBox="1"/>
          <p:nvPr/>
        </p:nvSpPr>
        <p:spPr>
          <a:xfrm>
            <a:off x="326571" y="2514600"/>
            <a:ext cx="3853543" cy="4247317"/>
          </a:xfrm>
          <a:prstGeom prst="rect">
            <a:avLst/>
          </a:prstGeom>
          <a:noFill/>
        </p:spPr>
        <p:txBody>
          <a:bodyPr wrap="square" rtlCol="0">
            <a:spAutoFit/>
          </a:bodyPr>
          <a:lstStyle/>
          <a:p>
            <a:r>
              <a:rPr lang="en-US" dirty="0"/>
              <a:t>My goal for the seven day weather is to make seven cards that span the screen. In each one is a picture with the weather and our animal. Below we do different weather statistics. We have time to figure out what those are. We can look at some examples. </a:t>
            </a:r>
          </a:p>
          <a:p>
            <a:endParaRPr lang="en-US" dirty="0"/>
          </a:p>
          <a:p>
            <a:r>
              <a:rPr lang="en-US" dirty="0"/>
              <a:t>This should be available in drop down and there should be a button on the main weather page that can take you to the 7 day forecast. </a:t>
            </a:r>
          </a:p>
        </p:txBody>
      </p:sp>
    </p:spTree>
    <p:extLst>
      <p:ext uri="{BB962C8B-B14F-4D97-AF65-F5344CB8AC3E}">
        <p14:creationId xmlns:p14="http://schemas.microsoft.com/office/powerpoint/2010/main" val="22657222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231</TotalTime>
  <Words>579</Words>
  <Application>Microsoft Office PowerPoint</Application>
  <PresentationFormat>Widescreen</PresentationFormat>
  <Paragraphs>53</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Century Gothic</vt:lpstr>
      <vt:lpstr>Wingdings 2</vt:lpstr>
      <vt:lpstr>Quotable</vt:lpstr>
      <vt:lpstr>General Formatting and Format Ideas For Nimbus Navigator</vt:lpstr>
      <vt:lpstr>General Overlay</vt:lpstr>
      <vt:lpstr>Login Page</vt:lpstr>
      <vt:lpstr>PowerPoint Presentation</vt:lpstr>
      <vt:lpstr>USER LOGIN</vt:lpstr>
      <vt:lpstr>Weather Info Pages</vt:lpstr>
      <vt:lpstr>PowerPoint Presentation</vt:lpstr>
      <vt:lpstr>Weather Info Pages</vt:lpstr>
      <vt:lpstr>Weather Info Pages: Seven day forecast</vt:lpstr>
      <vt:lpstr>Weather Games</vt:lpstr>
      <vt:lpstr>Games General Outline</vt:lpstr>
      <vt:lpstr>PowerPoint Presentation</vt:lpstr>
      <vt:lpstr>PowerPoint Presentation</vt:lpstr>
      <vt:lpstr>Climate Contest</vt:lpstr>
      <vt:lpstr>Climate Contest idea:</vt:lpstr>
      <vt:lpstr>Weather Generator</vt:lpstr>
      <vt:lpstr>Weather Generator</vt:lpstr>
      <vt:lpstr>Logout</vt:lpstr>
      <vt:lpstr>Logout</vt:lpstr>
      <vt:lpstr>Other Things to think about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Anja Delzell</dc:creator>
  <cp:lastModifiedBy>Anja Delzell</cp:lastModifiedBy>
  <cp:revision>1</cp:revision>
  <dcterms:created xsi:type="dcterms:W3CDTF">2024-10-30T22:17:37Z</dcterms:created>
  <dcterms:modified xsi:type="dcterms:W3CDTF">2024-10-31T02:08:48Z</dcterms:modified>
</cp:coreProperties>
</file>